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880042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8"/>
    <p:restoredTop sz="94634"/>
  </p:normalViewPr>
  <p:slideViewPr>
    <p:cSldViewPr snapToGrid="0">
      <p:cViewPr varScale="1">
        <p:scale>
          <a:sx n="25" d="100"/>
          <a:sy n="25" d="100"/>
        </p:scale>
        <p:origin x="256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1742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05107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68211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3491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4005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2641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39476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07755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676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5628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42439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DEF684-C9E1-B84F-A373-B315B7D22BEB}" type="datetimeFigureOut">
              <a:rPr lang="en-FI" smtClean="0"/>
              <a:t>15.6.2026</a:t>
            </a:fld>
            <a:endParaRPr lang="en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A294FC-9FC0-6F4C-AB1B-2C1749840BF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8011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97379-7968-6046-E29A-A379F6BE30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800" y="7881258"/>
            <a:ext cx="24028398" cy="1512594"/>
          </a:xfrm>
        </p:spPr>
        <p:txBody>
          <a:bodyPr anchor="t">
            <a:noAutofit/>
          </a:bodyPr>
          <a:lstStyle/>
          <a:p>
            <a:pPr algn="l"/>
            <a:r>
              <a:rPr lang="fi-FI" sz="12500" b="1" dirty="0">
                <a:latin typeface="Arial Black" panose="020B0604020202020204" pitchFamily="34" charset="0"/>
                <a:cs typeface="Arial Black" panose="020B0604020202020204" pitchFamily="34" charset="0"/>
              </a:rPr>
              <a:t>Lisää tähän otsikko</a:t>
            </a:r>
            <a:endParaRPr lang="en-FI" sz="125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A160C0-067C-509D-5972-BFF8FC332BAC}"/>
              </a:ext>
            </a:extLst>
          </p:cNvPr>
          <p:cNvSpPr txBox="1">
            <a:spLocks/>
          </p:cNvSpPr>
          <p:nvPr/>
        </p:nvSpPr>
        <p:spPr>
          <a:xfrm>
            <a:off x="2590800" y="11132458"/>
            <a:ext cx="24028399" cy="15125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28800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800" b="1" dirty="0">
                <a:latin typeface="Arial" panose="020B0604020202020204" pitchFamily="34" charset="0"/>
                <a:cs typeface="Arial" panose="020B0604020202020204" pitchFamily="34" charset="0"/>
              </a:rPr>
              <a:t>Nimi/Työryhmä: Aino Aikamoinen, Organisaatio</a:t>
            </a:r>
            <a:endParaRPr lang="en-FI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5DDC26-C51E-5A4D-0FDB-5A66F2B8CB26}"/>
              </a:ext>
            </a:extLst>
          </p:cNvPr>
          <p:cNvSpPr txBox="1"/>
          <p:nvPr/>
        </p:nvSpPr>
        <p:spPr>
          <a:xfrm>
            <a:off x="2590800" y="13373271"/>
            <a:ext cx="24028398" cy="1718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4800" i="1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Lisää tähän ingressi. Ingressin tehtävänä on tiivistää keskeinen viesti ja houkutella lukija lukemaan posteri. Ingressi tukee otsikkoa.</a:t>
            </a:r>
            <a:endParaRPr lang="en-FI" sz="4800" i="1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67D390-3787-2EB8-6459-A54E4AF18A99}"/>
              </a:ext>
            </a:extLst>
          </p:cNvPr>
          <p:cNvSpPr txBox="1"/>
          <p:nvPr/>
        </p:nvSpPr>
        <p:spPr>
          <a:xfrm>
            <a:off x="2590800" y="16701678"/>
            <a:ext cx="24028398" cy="13764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b="1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Johdanto</a:t>
            </a:r>
            <a:b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Johdannon tarkoituksena on asettaa tutkimus/projekti kontekstiin ja kertoa, miksi aihe on tärkeä. Sisältö: taustatieto ja tutkimusongelma. Tutkimuksen tavoite tai tutkimuskysymys. Pidä teksti lyhyenä (noin 2–4 virkettä) Keskity olennaiseen: kerro mitä tutkittiin/tehtiin ja miksi.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b="1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Menetelmät</a:t>
            </a:r>
            <a:endParaRPr lang="en-FI" sz="4000" b="1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Tarkoituksena on</a:t>
            </a:r>
            <a:r>
              <a:rPr lang="fi-FI" sz="4000" b="1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kuvata, miten tutkimus tai projekti toteutettiin. Sisältö: aineisto ja sen keruu, analyysimenetelmät. Kerro vain menetelmiä, jotka ovat keskeisiä tulosten ymmärtämisen kannalta. Jos kysymys on projektista tms., kerro lyhyesti, miten projekti toteutettiin.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b="1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Tulokset</a:t>
            </a:r>
            <a:b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Esittele lyhyesti tutkimuksen tai projektin oleellisimmat tulokset.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b="1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Pohdinta</a:t>
            </a:r>
            <a:endParaRPr lang="en-FI" sz="4000" b="1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  <a:spcAft>
                <a:spcPts val="1400"/>
              </a:spcAft>
              <a:buNone/>
            </a:pPr>
            <a:r>
              <a:rPr lang="fi-FI" sz="4000" kern="15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Tulkitse tutkimuksen tai projektin tuloksia ja niiden merkitystä. Älä toista tuloksia sellaisenaan, vaan keskity siihen, mitä tulokset tarkoittavat. Voit pohtia lyhyesti jatkotutkimuksen aiheita.</a:t>
            </a:r>
            <a:endParaRPr lang="en-FI" sz="4000" kern="15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26C45E-1641-C123-106C-A177C4B67B36}"/>
              </a:ext>
            </a:extLst>
          </p:cNvPr>
          <p:cNvSpPr txBox="1"/>
          <p:nvPr/>
        </p:nvSpPr>
        <p:spPr>
          <a:xfrm>
            <a:off x="2590800" y="2634465"/>
            <a:ext cx="15798800" cy="328908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tIns="1080000" bIns="1080000">
            <a:spAutoFit/>
          </a:bodyPr>
          <a:lstStyle/>
          <a:p>
            <a:pPr algn="ctr"/>
            <a:r>
              <a:rPr lang="en-FI" sz="72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“lisää logo tähän”</a:t>
            </a:r>
            <a:endParaRPr lang="en-FI" sz="7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81286D2-E6C5-1B4A-2891-123A96E5C7B0}"/>
              </a:ext>
            </a:extLst>
          </p:cNvPr>
          <p:cNvSpPr txBox="1">
            <a:spLocks/>
          </p:cNvSpPr>
          <p:nvPr/>
        </p:nvSpPr>
        <p:spPr>
          <a:xfrm>
            <a:off x="2590800" y="32112858"/>
            <a:ext cx="24028399" cy="15125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28800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fi-FI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4800" b="1" dirty="0">
                <a:latin typeface="Arial" panose="020B0604020202020204" pitchFamily="34" charset="0"/>
                <a:cs typeface="Arial" panose="020B0604020202020204" pitchFamily="34" charset="0"/>
              </a:rPr>
              <a:t>Yhteystiedot:</a:t>
            </a:r>
            <a:r>
              <a:rPr lang="fi-FI" sz="4800" dirty="0">
                <a:latin typeface="Arial" panose="020B0604020202020204" pitchFamily="34" charset="0"/>
                <a:cs typeface="Arial" panose="020B0604020202020204" pitchFamily="34" charset="0"/>
              </a:rPr>
              <a:t> Etunimi Sukunimi, </a:t>
            </a:r>
            <a:r>
              <a:rPr lang="fi-FI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etunimi.sukunimi@laurea.fi</a:t>
            </a:r>
            <a:r>
              <a:rPr lang="fi-FI" sz="4800" dirty="0">
                <a:latin typeface="Arial" panose="020B0604020202020204" pitchFamily="34" charset="0"/>
                <a:cs typeface="Arial" panose="020B0604020202020204" pitchFamily="34" charset="0"/>
              </a:rPr>
              <a:t> @some 040-12345678</a:t>
            </a:r>
            <a:endParaRPr lang="en-FI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960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aurean teemaväri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A5336"/>
      </a:accent1>
      <a:accent2>
        <a:srgbClr val="9DEA9F"/>
      </a:accent2>
      <a:accent3>
        <a:srgbClr val="DEEB9C"/>
      </a:accent3>
      <a:accent4>
        <a:srgbClr val="F8C5D2"/>
      </a:accent4>
      <a:accent5>
        <a:srgbClr val="B6E3F5"/>
      </a:accent5>
      <a:accent6>
        <a:srgbClr val="F8A523"/>
      </a:accent6>
      <a:hlink>
        <a:srgbClr val="009FE3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186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Office Theme</vt:lpstr>
      <vt:lpstr>Lisää tähän otsikko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Jarko Hänninen</dc:creator>
  <cp:lastModifiedBy>Jarko Hänninen</cp:lastModifiedBy>
  <cp:revision>5</cp:revision>
  <dcterms:created xsi:type="dcterms:W3CDTF">2026-04-20T11:38:09Z</dcterms:created>
  <dcterms:modified xsi:type="dcterms:W3CDTF">2026-06-15T12:21:23Z</dcterms:modified>
</cp:coreProperties>
</file>